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5baa73778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55baa73778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59113985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a59113985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dia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en objec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ekop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ee objecten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gelijking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lleen titel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eeg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houd met bijschrift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810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fbeelding met bijschrift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en verticale teks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e titel en teks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653653" y="351976"/>
            <a:ext cx="8490300" cy="11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800"/>
              <a:buFont typeface="Arial"/>
              <a:buNone/>
            </a:pPr>
            <a:r>
              <a:rPr b="1" lang="nl" sz="3800">
                <a:solidFill>
                  <a:srgbClr val="C00000"/>
                </a:solidFill>
              </a:rPr>
              <a:t>Psalm 69:4</a:t>
            </a:r>
            <a:endParaRPr b="1" i="0" sz="3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653650" y="1253775"/>
            <a:ext cx="8174700" cy="31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Tot U, o Heer, tot U is mijn gebed,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hoor mij en kom mij met uw hulp te stade;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ik smeek U om een stonde van genade,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ik heb mijn hart, mijn hoop op U gezet.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Houd mij dan vast en wees mij toegedaan,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antwoord mij, Heer, Gij wilt mij immers helpen.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Wend U tot mij, zie mij barmhartig aan,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</a:rPr>
              <a:t>laat mij niet door het water overstelpen.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2325" y="81124"/>
            <a:ext cx="4362052" cy="487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